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5"/>
  </p:notesMasterIdLst>
  <p:handoutMasterIdLst>
    <p:handoutMasterId r:id="rId126"/>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46"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25" r:id="rId76"/>
    <p:sldId id="2147478839" r:id="rId77"/>
    <p:sldId id="2147478840" r:id="rId78"/>
    <p:sldId id="2076138372" r:id="rId79"/>
    <p:sldId id="2076136685" r:id="rId80"/>
    <p:sldId id="2142533241" r:id="rId81"/>
    <p:sldId id="2147477289" r:id="rId82"/>
    <p:sldId id="2147477382" r:id="rId83"/>
    <p:sldId id="2147477312" r:id="rId84"/>
    <p:sldId id="2147477316" r:id="rId85"/>
    <p:sldId id="2147477313" r:id="rId86"/>
    <p:sldId id="2147477288" r:id="rId87"/>
    <p:sldId id="2147477302" r:id="rId88"/>
    <p:sldId id="2147477299" r:id="rId89"/>
    <p:sldId id="2147477342" r:id="rId90"/>
    <p:sldId id="2147477317" r:id="rId91"/>
    <p:sldId id="2147478827" r:id="rId92"/>
    <p:sldId id="2147477343" r:id="rId93"/>
    <p:sldId id="2147470566" r:id="rId94"/>
    <p:sldId id="2147477354" r:id="rId95"/>
    <p:sldId id="2147477314" r:id="rId96"/>
    <p:sldId id="2147478826" r:id="rId97"/>
    <p:sldId id="2147478841" r:id="rId98"/>
    <p:sldId id="2147478842" r:id="rId99"/>
    <p:sldId id="2076138373" r:id="rId100"/>
    <p:sldId id="2076136686" r:id="rId101"/>
    <p:sldId id="11114" r:id="rId102"/>
    <p:sldId id="2147477279" r:id="rId103"/>
    <p:sldId id="2147477367" r:id="rId104"/>
    <p:sldId id="2147477310" r:id="rId105"/>
    <p:sldId id="2147477311" r:id="rId106"/>
    <p:sldId id="2147477309" r:id="rId107"/>
    <p:sldId id="2147478834" r:id="rId108"/>
    <p:sldId id="2147478843" r:id="rId109"/>
    <p:sldId id="2076138367" r:id="rId110"/>
    <p:sldId id="2076136687" r:id="rId111"/>
    <p:sldId id="2147477283" r:id="rId112"/>
    <p:sldId id="2147478833" r:id="rId113"/>
    <p:sldId id="2147478844" r:id="rId114"/>
    <p:sldId id="2076138586" r:id="rId115"/>
    <p:sldId id="2076138532" r:id="rId116"/>
    <p:sldId id="2147477285" r:id="rId117"/>
    <p:sldId id="2147477384" r:id="rId118"/>
    <p:sldId id="2076138374" r:id="rId119"/>
    <p:sldId id="2147477287" r:id="rId120"/>
    <p:sldId id="2147477315" r:id="rId121"/>
    <p:sldId id="2147477254" r:id="rId122"/>
    <p:sldId id="2147477325" r:id="rId123"/>
    <p:sldId id="2147477377" r:id="rId124"/>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46"/>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7343"/>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0F336B-AAAC-441E-99F0-F6F5BFD10E9E}" v="1127" dt="2023-02-09T01:19:13.8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252" y="84"/>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presProps" Target="presProps.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8/10/relationships/authors" Target="author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viewProps" Target="view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theme" Target="theme/theme1.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notesMaster" Target="notesMasters/notesMaster1.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handoutMaster" Target="handoutMasters/handoutMaster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microsoft.com/office/2016/11/relationships/changesInfo" Target="changesInfos/changesInfo1.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commentAuthors" Target="commentAuthor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2-09T01:34:22.731" v="2554" actId="14100"/>
      <pc:docMkLst>
        <pc:docMk/>
      </pc:docMkLst>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07T20:44:40.862" v="2107"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06T18:26:24.999" v="350"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09T01:19:13.896" v="2411" actId="20577"/>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ldChg>
      <pc:sldChg chg="delSp modSp add del mod delAnim">
        <pc:chgData name="Bob Ward" userId="6da7c2dd-8e2e-469f-a216-c384312e2a2d" providerId="ADAL" clId="{5D0F336B-AAAC-441E-99F0-F6F5BFD10E9E}" dt="2023-02-07T20:40:25.699" v="2071" actId="478"/>
        <pc:sldMkLst>
          <pc:docMk/>
          <pc:sldMk cId="4048639675" sldId="2147477397"/>
        </pc:sldMkLst>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2/8/2023 7:34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2/8/2023 7:33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656794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104.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image" Target="../media/image209.jpeg"/><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hyperlink" Target="https://aka.ms/learnsqlserver2022" TargetMode="External"/><Relationship Id="rId2" Type="http://schemas.openxmlformats.org/officeDocument/2006/relationships/notesSlide" Target="../notesSlides/notesSlide87.xml"/><Relationship Id="rId16" Type="http://schemas.openxmlformats.org/officeDocument/2006/relationships/image" Target="../media/image211.sv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image" Target="../media/image208.png"/><Relationship Id="rId5" Type="http://schemas.openxmlformats.org/officeDocument/2006/relationships/hyperlink" Target="https://aka.ms/sqlserver2022decks" TargetMode="External"/><Relationship Id="rId15" Type="http://schemas.openxmlformats.org/officeDocument/2006/relationships/image" Target="../media/image210.png"/><Relationship Id="rId10" Type="http://schemas.openxmlformats.org/officeDocument/2006/relationships/hyperlink" Target="https://www.youtube.com/redirect?event=video_description&amp;redir_token=QUFFLUhqbVZOWW84dXFVcVdvalZtN2hFel85NjFvSndEd3xBQ3Jtc0ttV0ZjRndYVkV2YjZHc1VqenVuZ2NQOWt4RFdmVWt4b1p3S0FuT2p0NUhuTUY5bmNFdFhwcE1yWDNnM1FPcGd6MFRJRU9aV3R4cDd0VVJFWkMwckk1dkhUelh6bndQelZhMjlGeW5Ea09sSjBKeDBjTQ&amp;q=https%3A%2F%2Faka.ms%2Fsqlserver2022series&amp;v=7bV516JfVLs" TargetMode="External"/><Relationship Id="rId4" Type="http://schemas.openxmlformats.org/officeDocument/2006/relationships/hyperlink" Target="https://aka.ms/getsqlserver2022" TargetMode="External"/><Relationship Id="rId9" Type="http://schemas.openxmlformats.org/officeDocument/2006/relationships/hyperlink" Target="https://aka.ms/sqlserver2022series" TargetMode="External"/><Relationship Id="rId14" Type="http://schemas.openxmlformats.org/officeDocument/2006/relationships/hyperlink" Target="https://aka.ms/sql2022worksho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hyperlink" Target="https://es.wikipedia.org/wiki/Apple" TargetMode="External"/><Relationship Id="rId3" Type="http://schemas.openxmlformats.org/officeDocument/2006/relationships/image" Target="../media/image212.png"/><Relationship Id="rId7" Type="http://schemas.openxmlformats.org/officeDocument/2006/relationships/image" Target="../media/image216.png"/><Relationship Id="rId12" Type="http://schemas.openxmlformats.org/officeDocument/2006/relationships/image" Target="../media/image221.png"/><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5" Type="http://schemas.openxmlformats.org/officeDocument/2006/relationships/hyperlink" Target="http://pngimg.com/download/26986" TargetMode="External"/><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2.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4.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1.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54.png"/><Relationship Id="rId17" Type="http://schemas.openxmlformats.org/officeDocument/2006/relationships/image" Target="../media/image57.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59.svg"/><Relationship Id="rId4" Type="http://schemas.openxmlformats.org/officeDocument/2006/relationships/image" Target="../media/image9.svg"/><Relationship Id="rId9" Type="http://schemas.openxmlformats.org/officeDocument/2006/relationships/image" Target="../media/image53.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3.png"/><Relationship Id="rId4" Type="http://schemas.openxmlformats.org/officeDocument/2006/relationships/image" Target="../media/image9.svg"/><Relationship Id="rId9" Type="http://schemas.openxmlformats.org/officeDocument/2006/relationships/image" Target="../media/image5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66.svg"/><Relationship Id="rId2" Type="http://schemas.openxmlformats.org/officeDocument/2006/relationships/notesSlide" Target="../notesSlides/notesSlide25.xml"/><Relationship Id="rId16"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65.png"/><Relationship Id="rId5" Type="http://schemas.openxmlformats.org/officeDocument/2006/relationships/image" Target="../media/image30.png"/><Relationship Id="rId15" Type="http://schemas.openxmlformats.org/officeDocument/2006/relationships/image" Target="../media/image67.png"/><Relationship Id="rId10" Type="http://schemas.openxmlformats.org/officeDocument/2006/relationships/image" Target="../media/image33.svg"/><Relationship Id="rId4" Type="http://schemas.openxmlformats.org/officeDocument/2006/relationships/image" Target="../media/image9.svg"/><Relationship Id="rId9" Type="http://schemas.openxmlformats.org/officeDocument/2006/relationships/image" Target="../media/image32.png"/><Relationship Id="rId1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slide" Target="slide4.xml"/><Relationship Id="rId7" Type="http://schemas.openxmlformats.org/officeDocument/2006/relationships/slide" Target="slide92.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1.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png"/><Relationship Id="rId12" Type="http://schemas.openxmlformats.org/officeDocument/2006/relationships/image" Target="../media/image85.svg"/><Relationship Id="rId17" Type="http://schemas.openxmlformats.org/officeDocument/2006/relationships/image" Target="../media/image31.sv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88.svg"/><Relationship Id="rId10" Type="http://schemas.openxmlformats.org/officeDocument/2006/relationships/image" Target="../media/image10.png"/><Relationship Id="rId4" Type="http://schemas.openxmlformats.org/officeDocument/2006/relationships/image" Target="../media/image81.png"/><Relationship Id="rId9" Type="http://schemas.openxmlformats.org/officeDocument/2006/relationships/image" Target="../media/image56.png"/><Relationship Id="rId14"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png"/><Relationship Id="rId3" Type="http://schemas.openxmlformats.org/officeDocument/2006/relationships/image" Target="../media/image90.png"/><Relationship Id="rId7" Type="http://schemas.openxmlformats.org/officeDocument/2006/relationships/image" Target="../media/image27.svg"/><Relationship Id="rId12" Type="http://schemas.openxmlformats.org/officeDocument/2006/relationships/image" Target="../media/image96.svg"/><Relationship Id="rId2" Type="http://schemas.openxmlformats.org/officeDocument/2006/relationships/notesSlide" Target="../notesSlides/notesSlide28.xml"/><Relationship Id="rId16" Type="http://schemas.openxmlformats.org/officeDocument/2006/relationships/image" Target="../media/image98.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5.png"/><Relationship Id="rId5" Type="http://schemas.openxmlformats.org/officeDocument/2006/relationships/image" Target="../media/image92.emf"/><Relationship Id="rId15" Type="http://schemas.openxmlformats.org/officeDocument/2006/relationships/image" Target="../media/image97.png"/><Relationship Id="rId10" Type="http://schemas.openxmlformats.org/officeDocument/2006/relationships/image" Target="../media/image94.svg"/><Relationship Id="rId4" Type="http://schemas.openxmlformats.org/officeDocument/2006/relationships/image" Target="../media/image91.svg"/><Relationship Id="rId9" Type="http://schemas.openxmlformats.org/officeDocument/2006/relationships/image" Target="../media/image93.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1.svg"/><Relationship Id="rId5" Type="http://schemas.openxmlformats.org/officeDocument/2006/relationships/image" Target="../media/image52.png"/><Relationship Id="rId10" Type="http://schemas.openxmlformats.org/officeDocument/2006/relationships/image" Target="../media/image100.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10.png"/><Relationship Id="rId5" Type="http://schemas.openxmlformats.org/officeDocument/2006/relationships/image" Target="../media/image105.svg"/><Relationship Id="rId10" Type="http://schemas.openxmlformats.org/officeDocument/2006/relationships/image" Target="../media/image101.svg"/><Relationship Id="rId4" Type="http://schemas.openxmlformats.org/officeDocument/2006/relationships/image" Target="../media/image104.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notesSlide" Target="../notesSlides/notesSlide34.xml"/><Relationship Id="rId16" Type="http://schemas.openxmlformats.org/officeDocument/2006/relationships/image" Target="../media/image120.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4.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5.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26.png"/><Relationship Id="rId7"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7.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22.png"/><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140.svg"/><Relationship Id="rId11" Type="http://schemas.openxmlformats.org/officeDocument/2006/relationships/image" Target="../media/image145.jpe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23.svg"/><Relationship Id="rId9" Type="http://schemas.openxmlformats.org/officeDocument/2006/relationships/image" Target="../media/image1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48.sv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8.png"/><Relationship Id="rId7" Type="http://schemas.openxmlformats.org/officeDocument/2006/relationships/hyperlink" Target="http://www.tpc.org/3364" TargetMode="External"/><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5.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0.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4.png"/><Relationship Id="rId23" Type="http://schemas.openxmlformats.org/officeDocument/2006/relationships/image" Target="../media/image8.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0.sv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3.svg"/><Relationship Id="rId12" Type="http://schemas.openxmlformats.org/officeDocument/2006/relationships/image" Target="../media/image158.png"/><Relationship Id="rId17" Type="http://schemas.openxmlformats.org/officeDocument/2006/relationships/image" Target="../media/image1740.png"/><Relationship Id="rId2" Type="http://schemas.openxmlformats.org/officeDocument/2006/relationships/notesSlide" Target="../notesSlides/notesSlide66.xml"/><Relationship Id="rId16" Type="http://schemas.openxmlformats.org/officeDocument/2006/relationships/image" Target="../media/image162.png"/><Relationship Id="rId1" Type="http://schemas.openxmlformats.org/officeDocument/2006/relationships/slideLayout" Target="../slideLayouts/slideLayout6.xml"/><Relationship Id="rId6" Type="http://schemas.openxmlformats.org/officeDocument/2006/relationships/image" Target="../media/image152.png"/><Relationship Id="rId11" Type="http://schemas.openxmlformats.org/officeDocument/2006/relationships/image" Target="../media/image157.svg"/><Relationship Id="rId5" Type="http://schemas.openxmlformats.org/officeDocument/2006/relationships/hyperlink" Target="https://www.microsoft.com/en-us/sql-server/sql-server-2022" TargetMode="External"/><Relationship Id="rId15" Type="http://schemas.openxmlformats.org/officeDocument/2006/relationships/image" Target="../media/image161.svg"/><Relationship Id="rId10" Type="http://schemas.openxmlformats.org/officeDocument/2006/relationships/image" Target="../media/image156.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55.svg"/><Relationship Id="rId14" Type="http://schemas.openxmlformats.org/officeDocument/2006/relationships/image" Target="../media/image16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3.png"/><Relationship Id="rId4" Type="http://schemas.openxmlformats.org/officeDocument/2006/relationships/notesSlide" Target="../notesSlides/notesSlide6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43.png"/><Relationship Id="rId15" Type="http://schemas.openxmlformats.org/officeDocument/2006/relationships/image" Target="../media/image9.svg"/><Relationship Id="rId10" Type="http://schemas.openxmlformats.org/officeDocument/2006/relationships/image" Target="../media/image46.png"/><Relationship Id="rId4" Type="http://schemas.openxmlformats.org/officeDocument/2006/relationships/image" Target="../media/image42.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jpeg"/><Relationship Id="rId2" Type="http://schemas.openxmlformats.org/officeDocument/2006/relationships/image" Target="../media/image164.png"/><Relationship Id="rId1" Type="http://schemas.openxmlformats.org/officeDocument/2006/relationships/slideLayout" Target="../slideLayouts/slideLayout6.xml"/><Relationship Id="rId6" Type="http://schemas.openxmlformats.org/officeDocument/2006/relationships/image" Target="../media/image168.png"/><Relationship Id="rId5" Type="http://schemas.openxmlformats.org/officeDocument/2006/relationships/image" Target="../media/image167.png"/><Relationship Id="rId10" Type="http://schemas.openxmlformats.org/officeDocument/2006/relationships/image" Target="../media/image23.svg"/><Relationship Id="rId4" Type="http://schemas.openxmlformats.org/officeDocument/2006/relationships/image" Target="../media/image166.png"/><Relationship Id="rId9" Type="http://schemas.openxmlformats.org/officeDocument/2006/relationships/image" Target="../media/image22.png"/></Relationships>
</file>

<file path=ppt/slides/_rels/slide94.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3" Type="http://schemas.openxmlformats.org/officeDocument/2006/relationships/image" Target="../media/image8.png"/><Relationship Id="rId7" Type="http://schemas.openxmlformats.org/officeDocument/2006/relationships/image" Target="../media/image173.png"/><Relationship Id="rId12" Type="http://schemas.openxmlformats.org/officeDocument/2006/relationships/image" Target="../media/image178.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72.png"/><Relationship Id="rId11" Type="http://schemas.openxmlformats.org/officeDocument/2006/relationships/image" Target="../media/image177.jpeg"/><Relationship Id="rId5" Type="http://schemas.openxmlformats.org/officeDocument/2006/relationships/image" Target="../media/image171.png"/><Relationship Id="rId10" Type="http://schemas.openxmlformats.org/officeDocument/2006/relationships/image" Target="../media/image176.jpeg"/><Relationship Id="rId4" Type="http://schemas.openxmlformats.org/officeDocument/2006/relationships/image" Target="../media/image9.svg"/><Relationship Id="rId9" Type="http://schemas.openxmlformats.org/officeDocument/2006/relationships/image" Target="../media/image175.jpeg"/><Relationship Id="rId14" Type="http://schemas.openxmlformats.org/officeDocument/2006/relationships/image" Target="../media/image180.png"/></Relationships>
</file>

<file path=ppt/slides/_rels/slide9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183.jpeg"/><Relationship Id="rId4" Type="http://schemas.openxmlformats.org/officeDocument/2006/relationships/image" Target="../media/image182.png"/></Relationships>
</file>

<file path=ppt/slides/_rels/slide96.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73.png"/><Relationship Id="rId18" Type="http://schemas.openxmlformats.org/officeDocument/2006/relationships/image" Target="../media/image178.png"/><Relationship Id="rId3" Type="http://schemas.openxmlformats.org/officeDocument/2006/relationships/image" Target="../media/image8.png"/><Relationship Id="rId7" Type="http://schemas.openxmlformats.org/officeDocument/2006/relationships/image" Target="../media/image186.png"/><Relationship Id="rId12" Type="http://schemas.openxmlformats.org/officeDocument/2006/relationships/image" Target="../media/image172.png"/><Relationship Id="rId17" Type="http://schemas.openxmlformats.org/officeDocument/2006/relationships/image" Target="../media/image177.jpeg"/><Relationship Id="rId2" Type="http://schemas.openxmlformats.org/officeDocument/2006/relationships/notesSlide" Target="../notesSlides/notesSlide75.xml"/><Relationship Id="rId16" Type="http://schemas.openxmlformats.org/officeDocument/2006/relationships/image" Target="../media/image176.jpeg"/><Relationship Id="rId20" Type="http://schemas.openxmlformats.org/officeDocument/2006/relationships/image" Target="../media/image180.png"/><Relationship Id="rId1" Type="http://schemas.openxmlformats.org/officeDocument/2006/relationships/slideLayout" Target="../slideLayouts/slideLayout6.xml"/><Relationship Id="rId6" Type="http://schemas.openxmlformats.org/officeDocument/2006/relationships/image" Target="../media/image185.png"/><Relationship Id="rId11" Type="http://schemas.openxmlformats.org/officeDocument/2006/relationships/image" Target="../media/image171.png"/><Relationship Id="rId5" Type="http://schemas.openxmlformats.org/officeDocument/2006/relationships/image" Target="../media/image184.png"/><Relationship Id="rId15" Type="http://schemas.openxmlformats.org/officeDocument/2006/relationships/image" Target="../media/image175.jpeg"/><Relationship Id="rId10" Type="http://schemas.openxmlformats.org/officeDocument/2006/relationships/image" Target="../media/image23.svg"/><Relationship Id="rId19" Type="http://schemas.openxmlformats.org/officeDocument/2006/relationships/image" Target="../media/image179.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74.png"/></Relationships>
</file>

<file path=ppt/slides/_rels/slide97.xml.rels><?xml version="1.0" encoding="UTF-8" standalone="yes"?>
<Relationships xmlns="http://schemas.openxmlformats.org/package/2006/relationships"><Relationship Id="rId8" Type="http://schemas.openxmlformats.org/officeDocument/2006/relationships/image" Target="../media/image190.svg"/><Relationship Id="rId13" Type="http://schemas.openxmlformats.org/officeDocument/2006/relationships/image" Target="../media/image195.png"/><Relationship Id="rId18" Type="http://schemas.openxmlformats.org/officeDocument/2006/relationships/image" Target="../media/image200.svg"/><Relationship Id="rId3" Type="http://schemas.openxmlformats.org/officeDocument/2006/relationships/image" Target="../media/image8.png"/><Relationship Id="rId21" Type="http://schemas.openxmlformats.org/officeDocument/2006/relationships/image" Target="../media/image203.png"/><Relationship Id="rId7" Type="http://schemas.openxmlformats.org/officeDocument/2006/relationships/image" Target="../media/image189.png"/><Relationship Id="rId12" Type="http://schemas.openxmlformats.org/officeDocument/2006/relationships/image" Target="../media/image194.svg"/><Relationship Id="rId17" Type="http://schemas.openxmlformats.org/officeDocument/2006/relationships/image" Target="../media/image199.png"/><Relationship Id="rId2" Type="http://schemas.openxmlformats.org/officeDocument/2006/relationships/notesSlide" Target="../notesSlides/notesSlide76.xml"/><Relationship Id="rId16" Type="http://schemas.openxmlformats.org/officeDocument/2006/relationships/image" Target="../media/image198.svg"/><Relationship Id="rId20" Type="http://schemas.openxmlformats.org/officeDocument/2006/relationships/image" Target="../media/image202.svg"/><Relationship Id="rId1" Type="http://schemas.openxmlformats.org/officeDocument/2006/relationships/slideLayout" Target="../slideLayouts/slideLayout6.xml"/><Relationship Id="rId6" Type="http://schemas.openxmlformats.org/officeDocument/2006/relationships/image" Target="../media/image188.svg"/><Relationship Id="rId11" Type="http://schemas.openxmlformats.org/officeDocument/2006/relationships/image" Target="../media/image193.png"/><Relationship Id="rId5" Type="http://schemas.openxmlformats.org/officeDocument/2006/relationships/image" Target="../media/image87.png"/><Relationship Id="rId15" Type="http://schemas.openxmlformats.org/officeDocument/2006/relationships/image" Target="../media/image197.png"/><Relationship Id="rId10" Type="http://schemas.openxmlformats.org/officeDocument/2006/relationships/image" Target="../media/image192.svg"/><Relationship Id="rId19" Type="http://schemas.openxmlformats.org/officeDocument/2006/relationships/image" Target="../media/image201.png"/><Relationship Id="rId4" Type="http://schemas.openxmlformats.org/officeDocument/2006/relationships/image" Target="../media/image9.svg"/><Relationship Id="rId9" Type="http://schemas.openxmlformats.org/officeDocument/2006/relationships/image" Target="../media/image191.png"/><Relationship Id="rId14" Type="http://schemas.openxmlformats.org/officeDocument/2006/relationships/image" Target="../media/image196.svg"/><Relationship Id="rId22" Type="http://schemas.openxmlformats.org/officeDocument/2006/relationships/image" Target="../media/image204.svg"/></Relationships>
</file>

<file path=ppt/slides/_rels/slide98.xml.rels><?xml version="1.0" encoding="UTF-8" standalone="yes"?>
<Relationships xmlns="http://schemas.openxmlformats.org/package/2006/relationships"><Relationship Id="rId8" Type="http://schemas.openxmlformats.org/officeDocument/2006/relationships/image" Target="../media/image176.jpeg"/><Relationship Id="rId3" Type="http://schemas.openxmlformats.org/officeDocument/2006/relationships/image" Target="../media/image8.png"/><Relationship Id="rId7" Type="http://schemas.openxmlformats.org/officeDocument/2006/relationships/image" Target="../media/image175.jpeg"/><Relationship Id="rId12" Type="http://schemas.openxmlformats.org/officeDocument/2006/relationships/image" Target="../media/image180.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9.svg"/><Relationship Id="rId9" Type="http://schemas.openxmlformats.org/officeDocument/2006/relationships/image" Target="../media/image177.jpe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5.png"/><Relationship Id="rId4" Type="http://schemas.openxmlformats.org/officeDocument/2006/relationships/notesSlide" Target="../notesSlides/notesSlide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Create delta table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aka.ms/sqlserver2022mechanics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9"/>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b="0" i="0" u="sng" dirty="0">
                <a:solidFill>
                  <a:srgbClr val="063E6C"/>
                </a:solidFill>
                <a:effectLst/>
                <a:latin typeface="SegoeUI"/>
                <a:hlinkClick r:id="rId10"/>
              </a:rPr>
              <a:t>aka.ms/sqlserver2022series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3"/>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4"/>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 (public preview)</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858" y="22768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858" y="320710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858" y="412896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2129" y="4038417"/>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609" y="310632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7414" y="2094012"/>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858" y="506069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858" y="592576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959" y="4938260"/>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657414" y="5909548"/>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874141" y="6537507"/>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4853" y="1250927"/>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605858" y="14118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1238203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dirty="0"/>
              <a:t>Azure VM*</a:t>
            </a:r>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49" name="TextBox 48">
            <a:extLst>
              <a:ext uri="{FF2B5EF4-FFF2-40B4-BE49-F238E27FC236}">
                <a16:creationId xmlns:a16="http://schemas.microsoft.com/office/drawing/2014/main" id="{52573394-4A3A-E7C5-6D39-9CA7A24016F0}"/>
              </a:ext>
            </a:extLst>
          </p:cNvPr>
          <p:cNvSpPr txBox="1"/>
          <p:nvPr/>
        </p:nvSpPr>
        <p:spPr>
          <a:xfrm>
            <a:off x="8454711" y="6394415"/>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Public Preview</a:t>
            </a:r>
          </a:p>
        </p:txBody>
      </p:sp>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49"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*Coming soon</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dirty="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QuickAssistTM Technology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354765"/>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81557"/>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3745698"/>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4614378"/>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573849" cy="2154436"/>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minutes, seconds, milliseconds?</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104692726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sp>
        <p:nvSpPr>
          <p:cNvPr id="88" name="TextBox 87">
            <a:extLst>
              <a:ext uri="{FF2B5EF4-FFF2-40B4-BE49-F238E27FC236}">
                <a16:creationId xmlns:a16="http://schemas.microsoft.com/office/drawing/2014/main" id="{16A6D0D0-C0D7-411C-93B5-F45AA4BA22F5}"/>
              </a:ext>
            </a:extLst>
          </p:cNvPr>
          <p:cNvSpPr txBox="1"/>
          <p:nvPr/>
        </p:nvSpPr>
        <p:spPr>
          <a:xfrm>
            <a:off x="7679775" y="4458894"/>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250"/>
                                        <p:tgtEl>
                                          <p:spTgt spid="88"/>
                                        </p:tgtEl>
                                      </p:cBhvr>
                                    </p:animEffect>
                                  </p:childTnLst>
                                </p:cTn>
                              </p:par>
                              <p:par>
                                <p:cTn id="148" presetID="42" presetClass="path" presetSubtype="0" decel="100000" fill="hold" grpId="1" nodeType="withEffect">
                                  <p:stCondLst>
                                    <p:cond delay="0"/>
                                  </p:stCondLst>
                                  <p:childTnLst>
                                    <p:animMotion origin="layout" path="M 1.25E-6 0.03889 L 1.25E-6 1.85185E-6 " pathEditMode="relative" rAng="0" ptsTypes="AA">
                                      <p:cBhvr>
                                        <p:cTn id="149" dur="500" fill="hold"/>
                                        <p:tgtEl>
                                          <p:spTgt spid="88"/>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250"/>
                                        <p:tgtEl>
                                          <p:spTgt spid="109"/>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10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88" grpId="0"/>
      <p:bldP spid="88" grpId="1"/>
      <p:bldP spid="3" grpId="0"/>
      <p:bldP spid="3"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1121</TotalTime>
  <Words>11121</Words>
  <Application>Microsoft Office PowerPoint</Application>
  <PresentationFormat>Widescreen</PresentationFormat>
  <Paragraphs>1834</Paragraphs>
  <Slides>115</Slides>
  <Notes>92</Notes>
  <HiddenSlides>0</HiddenSlides>
  <MMClips>3</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115</vt:i4>
      </vt:variant>
    </vt:vector>
  </HeadingPairs>
  <TitlesOfParts>
    <vt:vector size="132"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SegoeUI</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2023-02-09T01:34:29Z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